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2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FE028B-2FA1-416D-9F19-7426F7CBE62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92E02B-E4A1-41EB-A03D-2BACC2BA5E5D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1124744"/>
            <a:ext cx="7560840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Актуальность идеи для разработки бизнес- плана в современных условиях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07.02.23 г.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на учебных занятиях группы 304 по дисциплине  «Основы бизнес - планирования» (специальность 38.02.01   «Экономика и бухгалтерский учёт (по отраслям)») и группы 32 по дисциплине  «Основы предпринимательской деятельности» (профессия «Повар, кондитер») состоялась встреча с Балакиным Ю.Г.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-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социальным партнёром  (директор «Невьянского фонда поддержки малого предпринимательства»).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455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276872"/>
            <a:ext cx="741682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На данных дисциплинах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Климарева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Т. А. обучает студентов основам предпринимательской деятельности, поиску и  анализу информации, необходимой для выполнения задач профессиональной деятельности, разработке бизнес – плана и умению представлять проект на публичной защите.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Поэтому не первый год уже осуществляется связь с Невьянским  фондом поддержки малого предпринимательства.  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04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340768"/>
            <a:ext cx="669674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Балакин Ю.Г. провёл для студентов деловую игру «Выбор бизнес - идеи». Для проведения учебного занятия была выбрана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игровая технология 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организация группового взаимодействия.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Деятельность  студентов проходила в микро группах   по разбору  ситуации «Клад» по следующим этапам: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1 этап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- фиксация неограниченных бизнес-идей с учётом неограниченных финансовых возможностей 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2 этап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- выбор идей с учётом ограничения финансовых возможностей, так как 75 % принадлежит государству за клад 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3 этап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- выбор основной идеи с учётом их генерирования и описание бизнес – идеи.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727280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После каждого этапа студенты микро групп озвучивали  результаты  свой деятельности, а затем выбрали одну  бизнес – идею и  описали её. 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На  заключительном  этапе  состоялась дискуссия по данным  вопросам: Какую проблему клиента вы решаете своим бизнесом? 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Почему потребители выберут именно вашу компанию  и будут приносить вам прибыль?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 Популяризация предпринимательской деятельности среди молодежи направлена на вовлечение молодежи в предпринимательскую деятельность и создание молодыми людьми новых предприятий. Поэтому деловая  игра дала возможность студентам понять как в современном мире  важен выбор  идеи для открытия бизнеса.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15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8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232919" cy="4310559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636913"/>
            <a:ext cx="4266043" cy="3199532"/>
          </a:xfrm>
        </p:spPr>
      </p:pic>
    </p:spTree>
    <p:extLst>
      <p:ext uri="{BB962C8B-B14F-4D97-AF65-F5344CB8AC3E}">
        <p14:creationId xmlns:p14="http://schemas.microsoft.com/office/powerpoint/2010/main" val="370481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3481034" cy="4641379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844750" cy="3793000"/>
          </a:xfrm>
        </p:spPr>
      </p:pic>
    </p:spTree>
    <p:extLst>
      <p:ext uri="{BB962C8B-B14F-4D97-AF65-F5344CB8AC3E}">
        <p14:creationId xmlns:p14="http://schemas.microsoft.com/office/powerpoint/2010/main" val="55040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243</Words>
  <Application>Microsoft Office PowerPoint</Application>
  <PresentationFormat>Екран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Волна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</cp:revision>
  <dcterms:created xsi:type="dcterms:W3CDTF">2023-02-09T05:29:49Z</dcterms:created>
  <dcterms:modified xsi:type="dcterms:W3CDTF">2023-02-09T05:53:56Z</dcterms:modified>
</cp:coreProperties>
</file>